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2" r:id="rId2"/>
    <p:sldId id="275" r:id="rId3"/>
    <p:sldId id="276" r:id="rId4"/>
    <p:sldId id="278" r:id="rId5"/>
    <p:sldId id="284" r:id="rId6"/>
    <p:sldId id="294" r:id="rId7"/>
    <p:sldId id="265" r:id="rId8"/>
    <p:sldId id="295" r:id="rId9"/>
    <p:sldId id="288" r:id="rId10"/>
    <p:sldId id="272" r:id="rId11"/>
    <p:sldId id="291" r:id="rId12"/>
  </p:sldIdLst>
  <p:sldSz cx="9144000" cy="6858000" type="screen4x3"/>
  <p:notesSz cx="6858000" cy="9144000"/>
  <p:embeddedFontLst>
    <p:embeddedFont>
      <p:font typeface="Garamond" pitchFamily="18" charset="0"/>
      <p:regular r:id="rId13"/>
      <p:bold r:id="rId14"/>
      <p:italic r:id="rId15"/>
    </p:embeddedFont>
    <p:embeddedFont>
      <p:font typeface="Arial Narrow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59468-027B-4D8F-B315-5644373D1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4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D48B2-5CBF-4126-A485-0442FDE1E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4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9F3DF-CEE5-4DB4-A8C4-869F22EA0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5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179A2-793C-42FC-B213-1DC1AF782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3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9CAB2-66DA-4654-898B-B381FB5BF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58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79E77-EDB8-41C6-8568-2F6914E61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6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056A3-717C-4549-890E-C191EFE67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5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4CE18-37BC-4550-85CF-5673BB716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15602-60CE-40CA-9198-7B92846C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96B4F-7F7C-4D38-A7F6-1A8A299D5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0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6FEA5-8C75-403C-8505-4D32A2685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258349-B7A7-468D-B7DF-9FF71054D7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477000" cy="3962400"/>
          </a:xfrm>
        </p:spPr>
        <p:txBody>
          <a:bodyPr/>
          <a:lstStyle/>
          <a:p>
            <a:r>
              <a:rPr lang="en-US" sz="9600" b="1" dirty="0" smtClean="0">
                <a:solidFill>
                  <a:schemeClr val="bg1"/>
                </a:solidFill>
                <a:latin typeface="Garamond" pitchFamily="18" charset="0"/>
              </a:rPr>
              <a:t>Matthew 16:13-20</a:t>
            </a:r>
            <a:endParaRPr lang="en-US" sz="96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657600"/>
            <a:ext cx="4478144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2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Men did not understand who Jesus was.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They misunderstood His identity as the Son of God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Understanding is essential to obedience, and obedience is essential to salvation </a:t>
            </a:r>
            <a:r>
              <a:rPr lang="en-US" sz="38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(Hebrews 5:8,9; John 6:44,45)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We can see the tragedy of misunderstanding Jesus Christ, the Savior of the world</a:t>
            </a:r>
          </a:p>
        </p:txBody>
      </p:sp>
      <p:sp>
        <p:nvSpPr>
          <p:cNvPr id="2052" name="WordArt 1028"/>
          <p:cNvSpPr>
            <a:spLocks noChangeArrowheads="1" noChangeShapeType="1" noTextEdit="1"/>
          </p:cNvSpPr>
          <p:nvPr/>
        </p:nvSpPr>
        <p:spPr bwMode="auto">
          <a:xfrm>
            <a:off x="3276600" y="1524000"/>
            <a:ext cx="28765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Plump M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6019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kingdom (church) of Christ was also misunderstood - </a:t>
            </a: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Acts 1:6</a:t>
            </a: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saved are added by the Lord to the church </a:t>
            </a: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Acts 2:47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church and the body are the same </a:t>
            </a: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Colossians 1:18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Christ is the Savior of the body </a:t>
            </a: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Ephesians 5:23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I</a:t>
            </a:r>
            <a:r>
              <a:rPr lang="en-US" sz="36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 is essential that we understand what the church is and its purpose here on earth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THE MISUNDERSTOOD CHRIST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They thought of Jesus as just Joseph's son like any other man  </a:t>
            </a:r>
            <a:r>
              <a:rPr lang="en-US" sz="34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Matthew 13:55; </a:t>
            </a:r>
            <a:br>
              <a:rPr lang="en-US" sz="34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en-US" sz="34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Luke 3:23; John 6:42; Isaiah 7:14; 9:6</a:t>
            </a:r>
            <a:r>
              <a:rPr lang="en-US" sz="34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Thought of Christ as one of the prophets - John the </a:t>
            </a:r>
            <a:r>
              <a:rPr lang="en-US" sz="3400" b="1" dirty="0" err="1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baptist</a:t>
            </a:r>
            <a:r>
              <a:rPr lang="en-US" sz="34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, Elijah, Jeremiah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His mission was misunderstood </a:t>
            </a:r>
            <a:r>
              <a:rPr lang="en-US" sz="34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John 6:26; John 20:30,31  </a:t>
            </a: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800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THE MISUNDERSTOOD CHURCH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As they thought Christ originated with man - so men today think the church originated with man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NOT: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OF Man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DESIGNED by Man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PROMISED by Man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BUILT by Man</a:t>
            </a:r>
            <a:endParaRPr lang="en-US" sz="3400" b="1" dirty="0" smtClean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648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THE MISUNDERSTOOD CHURCH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NOT: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OF Man -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Times New Roman" pitchFamily="18" charset="0"/>
              </a:rPr>
              <a:t>Ephesians 3:10,11</a:t>
            </a:r>
            <a:endParaRPr lang="en-US" sz="3200" b="1" dirty="0" smtClean="0"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DESIGNED by Man -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Times New Roman" pitchFamily="18" charset="0"/>
              </a:rPr>
              <a:t>Psalm 127:1</a:t>
            </a:r>
            <a:endParaRPr lang="en-US" sz="3200" b="1" dirty="0" smtClean="0"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PROMISED by Man –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Matthew 16:18</a:t>
            </a:r>
            <a:endParaRPr lang="en-US" sz="3200" b="1" dirty="0" smtClean="0"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BUILT by Man - 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Acts 20:28; Ephesians 5:25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The Church is NOT of HUMAN ORIGIN in ANY RESPECT </a:t>
            </a: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  <p:extLst>
      <p:ext uri="{BB962C8B-B14F-4D97-AF65-F5344CB8AC3E}">
        <p14:creationId xmlns:p14="http://schemas.microsoft.com/office/powerpoint/2010/main" val="71530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THE MISUNDERSTOOD CHURCH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As they considered Christ one of many prophets - so today men consider the church one of many 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Ephesians 3:11; 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Matthew 16:18; 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Ephesians 3:1-6; Colossians 1:18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The Lord’s Church is Divine in Origin!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The Word of God Produces the Church – NOT the Other Way Around</a:t>
            </a:r>
            <a:endParaRPr lang="en-US" sz="3600" b="1" dirty="0" smtClean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THE MISUNDERSTOOD CHURCH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As they considered Christ's mission to be a social one – men today think the same of the mission of the church </a:t>
            </a: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Matthew 20:28; </a:t>
            </a:r>
            <a:b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Luke 19:10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Some consider the church an organization through which we work for social &amp; political reform.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Jesus Did Not Advocate this as the Purpose of His church.</a:t>
            </a: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  <p:extLst>
      <p:ext uri="{BB962C8B-B14F-4D97-AF65-F5344CB8AC3E}">
        <p14:creationId xmlns:p14="http://schemas.microsoft.com/office/powerpoint/2010/main" val="180743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MISSION OF CHURCH IS TO SAVE SOULS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Church is the pillar and ground of the Truth </a:t>
            </a:r>
            <a:r>
              <a:rPr lang="en-US" sz="38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 Timothy 3:15</a:t>
            </a: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Since the church is the support of the truth and the truth makes men free </a:t>
            </a:r>
            <a:r>
              <a:rPr lang="en-US" sz="38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John 8:32</a:t>
            </a:r>
            <a:r>
              <a:rPr lang="en-US" sz="38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, it follows that the mission of the church is to save souls </a:t>
            </a: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3400" b="1" dirty="0" smtClean="0">
                <a:solidFill>
                  <a:srgbClr val="00FF00"/>
                </a:solidFill>
                <a:latin typeface="Arial Narrow" pitchFamily="34" charset="0"/>
                <a:cs typeface="Times New Roman" pitchFamily="18" charset="0"/>
              </a:rPr>
              <a:t>MISSION OF CHURCH IS TO SAVE SOULS 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saving of souls is accomplished by the Lord's church working in three areas: Evangelism</a:t>
            </a:r>
          </a:p>
          <a:p>
            <a:pPr marL="457200" lvl="1" indent="0">
              <a:lnSpc>
                <a:spcPct val="80000"/>
              </a:lnSpc>
              <a:spcBef>
                <a:spcPct val="4000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 Edification</a:t>
            </a:r>
          </a:p>
          <a:p>
            <a:pPr marL="457200" lvl="1" indent="0">
              <a:lnSpc>
                <a:spcPct val="80000"/>
              </a:lnSpc>
              <a:spcBef>
                <a:spcPct val="40000"/>
              </a:spcBef>
              <a:buNone/>
            </a:pPr>
            <a:r>
              <a:rPr lang="en-US" sz="32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  Benevolence </a:t>
            </a:r>
          </a:p>
          <a:p>
            <a:pPr marL="457200" lvl="1" indent="0">
              <a:lnSpc>
                <a:spcPct val="80000"/>
              </a:lnSpc>
              <a:spcBef>
                <a:spcPct val="40000"/>
              </a:spcBef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Ephesians 4:12</a:t>
            </a:r>
          </a:p>
        </p:txBody>
      </p:sp>
      <p:sp>
        <p:nvSpPr>
          <p:cNvPr id="6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40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Jesus was a divine being with a divine mission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40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The church is a divine institution with a divine mission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40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Jesus is Savior of the body, the church </a:t>
            </a:r>
            <a:r>
              <a:rPr lang="en-US" sz="40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Ephesians 5:23</a:t>
            </a:r>
            <a:r>
              <a:rPr lang="en-US" sz="4000" b="1" dirty="0" smtClean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and you are not in this body unless you are saved </a:t>
            </a:r>
            <a:r>
              <a:rPr lang="en-US" sz="4000" b="1" dirty="0" smtClean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Acts 2:47</a:t>
            </a:r>
            <a:r>
              <a:rPr lang="en-US" sz="40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5" name="WordArt 1027"/>
          <p:cNvSpPr>
            <a:spLocks noChangeArrowheads="1" noChangeShapeType="1"/>
          </p:cNvSpPr>
          <p:nvPr/>
        </p:nvSpPr>
        <p:spPr bwMode="auto">
          <a:xfrm>
            <a:off x="304800" y="30480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MISUNDERSTANDINGS OF 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CHRIST </a:t>
            </a:r>
            <a:r>
              <a:rPr lang="en-US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Plump MT"/>
              </a:rPr>
              <a:t>AND HIS CHURCH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Settings\Jerry\My Documents\Documents\Sermons\Blank Presentation.pot</Template>
  <TotalTime>511</TotalTime>
  <Words>456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Garamond</vt:lpstr>
      <vt:lpstr>Arial Narrow</vt:lpstr>
      <vt:lpstr>Times New Roman</vt:lpstr>
      <vt:lpstr>Plump MT</vt:lpstr>
      <vt:lpstr>Blank Presentation</vt:lpstr>
      <vt:lpstr>Matthew 16:13-20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Henderson</dc:creator>
  <cp:lastModifiedBy>Gailen</cp:lastModifiedBy>
  <cp:revision>32</cp:revision>
  <dcterms:created xsi:type="dcterms:W3CDTF">2008-11-13T20:29:20Z</dcterms:created>
  <dcterms:modified xsi:type="dcterms:W3CDTF">2013-09-02T21:19:55Z</dcterms:modified>
</cp:coreProperties>
</file>